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4262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I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фотоконкурс (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онлайн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), посвященный Всероссийскому Дню библиотек (2016г.)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zenkova.t\Desktop\Фотоконкурс Моя любимая иблиотека\Фотоконкурс\Screenshot_2016-05-23-21-38-0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71942"/>
            <a:ext cx="2643174" cy="2786058"/>
          </a:xfrm>
          <a:prstGeom prst="rect">
            <a:avLst/>
          </a:prstGeom>
          <a:noFill/>
        </p:spPr>
      </p:pic>
      <p:pic>
        <p:nvPicPr>
          <p:cNvPr id="1028" name="Picture 4" descr="http://volglib.ru/wp-content/uploads/2011/05/den_bibliot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86190"/>
            <a:ext cx="4114829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42900"/>
            <a:ext cx="749808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 место</a:t>
            </a:r>
            <a:endParaRPr lang="ru-RU" dirty="0"/>
          </a:p>
        </p:txBody>
      </p:sp>
      <p:pic>
        <p:nvPicPr>
          <p:cNvPr id="22531" name="Picture 3" descr="C:\Users\zenkova.t\Desktop\Фотоконкурс Моя любимая иблиотека\Фотоконкурс\Screenshot_2016-06-02-11-42-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3500462" cy="6223044"/>
          </a:xfrm>
          <a:prstGeom prst="rect">
            <a:avLst/>
          </a:prstGeom>
          <a:noFill/>
        </p:spPr>
      </p:pic>
      <p:pic>
        <p:nvPicPr>
          <p:cNvPr id="22532" name="Picture 4" descr="C:\Users\zenkova.t\Desktop\Фотоконкурс Моя любимая иблиотека\Фотоконкурс\Screenshot_2016-06-02-11-45-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74742"/>
            <a:ext cx="3196833" cy="568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428652"/>
            <a:ext cx="7498080" cy="4500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Благодарим всех участников фотоконкурса за яркие и запоминающиеся работы! </a:t>
            </a:r>
            <a:r>
              <a:rPr lang="ru-RU" dirty="0" smtClean="0"/>
              <a:t>Ждем новые работы на следующий год!</a:t>
            </a:r>
            <a:endParaRPr lang="ru-RU" dirty="0"/>
          </a:p>
        </p:txBody>
      </p:sp>
      <p:pic>
        <p:nvPicPr>
          <p:cNvPr id="23554" name="Picture 2" descr="C:\Users\zenkova.t\Desktop\Фотоконкурс Моя любимая иблиотека\Фотоконкурс\Screenshot_2016-05-23-21-37-4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081538"/>
            <a:ext cx="2914392" cy="2776462"/>
          </a:xfrm>
          <a:prstGeom prst="rect">
            <a:avLst/>
          </a:prstGeom>
          <a:noFill/>
        </p:spPr>
      </p:pic>
      <p:pic>
        <p:nvPicPr>
          <p:cNvPr id="4" name="Picture 4" descr="http://volglib.ru/wp-content/uploads/2011/05/den_bibliot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00438"/>
            <a:ext cx="292895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«Моя будущая профессия…</a:t>
            </a:r>
            <a:br>
              <a:rPr lang="ru-RU" dirty="0" smtClean="0"/>
            </a:br>
            <a:r>
              <a:rPr lang="ru-RU" dirty="0" smtClean="0"/>
              <a:t>немыслима без книг»</a:t>
            </a:r>
            <a:endParaRPr lang="ru-RU" dirty="0"/>
          </a:p>
        </p:txBody>
      </p:sp>
      <p:pic>
        <p:nvPicPr>
          <p:cNvPr id="14339" name="Picture 3" descr="C:\Users\zenkova.t\Desktop\Фотоконкурс Моя любимая иблиотека\Фотоконкурс\Screenshot_2016-06-02-11-43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5"/>
            <a:ext cx="3857652" cy="560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enkova.t\Desktop\Фотоконкурс Моя любимая иблиотека\Фотоконкурс\Screenshot_2016-05-23-21-37-0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911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enkova.t\Desktop\Фотоконкурс Моя любимая иблиотека\Фотоконкурс\Screenshot_2016-05-23-21-36-4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1085850"/>
            <a:ext cx="5195888" cy="794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«Философский взгляд к миру книг»</a:t>
            </a:r>
            <a:endParaRPr lang="ru-RU" dirty="0"/>
          </a:p>
        </p:txBody>
      </p:sp>
      <p:pic>
        <p:nvPicPr>
          <p:cNvPr id="17410" name="Picture 2" descr="C:\Users\zenkova.t\Desktop\Фотоконкурс Моя любимая иблиотека\Фотоконкурс\Screenshot_2016-06-02-11-42-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50986"/>
            <a:ext cx="3357586" cy="482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«Интересное и </a:t>
            </a:r>
            <a:r>
              <a:rPr lang="ru-RU" dirty="0" err="1" smtClean="0"/>
              <a:t>креативное</a:t>
            </a:r>
            <a:r>
              <a:rPr lang="ru-RU" dirty="0" smtClean="0"/>
              <a:t> видение библиотеки»</a:t>
            </a:r>
            <a:endParaRPr lang="ru-RU" dirty="0"/>
          </a:p>
        </p:txBody>
      </p:sp>
      <p:pic>
        <p:nvPicPr>
          <p:cNvPr id="18434" name="Picture 2" descr="C:\Users\zenkova.t\Desktop\Фотоконкурс Моя любимая иблиотека\Фотоконкурс\Screenshot_2016-06-02-11-43-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3714776" cy="660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«Приз зрительских симпатий»</a:t>
            </a:r>
            <a:endParaRPr lang="ru-RU" dirty="0"/>
          </a:p>
        </p:txBody>
      </p:sp>
      <p:pic>
        <p:nvPicPr>
          <p:cNvPr id="19458" name="Picture 2" descr="C:\Users\zenkova.t\Desktop\Фотоконкурс Моя любимая иблиотека\Фотоконкурс\Screenshot_2016-05-23-21-37-1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4371988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1357322"/>
          </a:xfrm>
        </p:spPr>
        <p:txBody>
          <a:bodyPr/>
          <a:lstStyle/>
          <a:p>
            <a:pPr algn="ctr"/>
            <a:r>
              <a:rPr lang="ru-RU" dirty="0" smtClean="0"/>
              <a:t>3 место</a:t>
            </a:r>
            <a:endParaRPr lang="ru-RU" dirty="0"/>
          </a:p>
        </p:txBody>
      </p:sp>
      <p:pic>
        <p:nvPicPr>
          <p:cNvPr id="20482" name="Picture 2" descr="C:\Users\zenkova.t\Desktop\Фотоконкурс Моя любимая иблиотека\Фотоконкурс\Screenshot_2016-05-23-21-37-0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574" y="785794"/>
            <a:ext cx="443106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14338"/>
            <a:ext cx="7498080" cy="1214446"/>
          </a:xfrm>
        </p:spPr>
        <p:txBody>
          <a:bodyPr/>
          <a:lstStyle/>
          <a:p>
            <a:pPr algn="ctr"/>
            <a:r>
              <a:rPr lang="ru-RU" dirty="0" smtClean="0"/>
              <a:t>2 место</a:t>
            </a:r>
            <a:endParaRPr lang="ru-RU" dirty="0"/>
          </a:p>
        </p:txBody>
      </p:sp>
      <p:pic>
        <p:nvPicPr>
          <p:cNvPr id="21506" name="Picture 2" descr="C:\Users\zenkova.t\Desktop\Фотоконкурс Моя любимая иблиотека\Фотоконкурс\Screenshot_2016-05-23-21-37-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85794"/>
            <a:ext cx="4751309" cy="579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60</Words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I фотоконкурс (онлайн), посвященный Всероссийскому Дню библиотек (2016г.)</vt:lpstr>
      <vt:lpstr>«Моя будущая профессия… немыслима без книг»</vt:lpstr>
      <vt:lpstr>Слайд 3</vt:lpstr>
      <vt:lpstr>Слайд 4</vt:lpstr>
      <vt:lpstr>«Философский взгляд к миру книг»</vt:lpstr>
      <vt:lpstr>«Интересное и креативное видение библиотеки»</vt:lpstr>
      <vt:lpstr>«Приз зрительских симпатий»</vt:lpstr>
      <vt:lpstr>3 место</vt:lpstr>
      <vt:lpstr>2 место</vt:lpstr>
      <vt:lpstr>1 место</vt:lpstr>
      <vt:lpstr>Благодарим всех участников фотоконкурса за яркие и запоминающиеся работы! Ждем новые работы на следующий год!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 фотоконкурс (онлайн), посвященный Всероссийскому Дню библиотек (2016г.)</dc:title>
  <dc:creator>Зенкова Татьяна Леонидовна</dc:creator>
  <cp:lastModifiedBy>zenkova.t</cp:lastModifiedBy>
  <cp:revision>5</cp:revision>
  <dcterms:created xsi:type="dcterms:W3CDTF">2016-06-06T01:18:36Z</dcterms:created>
  <dcterms:modified xsi:type="dcterms:W3CDTF">2016-06-06T01:57:55Z</dcterms:modified>
</cp:coreProperties>
</file>